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90" r:id="rId5"/>
    <p:sldId id="277" r:id="rId6"/>
    <p:sldId id="268" r:id="rId7"/>
    <p:sldId id="279" r:id="rId8"/>
    <p:sldId id="287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A3828-A18E-4341-9D72-8562F9BEAD70}" v="23" dt="2024-05-31T12:58:49.256"/>
  </p1510:revLst>
</p1510:revInfo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5" autoAdjust="0"/>
    <p:restoredTop sz="93204" autoAdjust="0"/>
  </p:normalViewPr>
  <p:slideViewPr>
    <p:cSldViewPr snapToGrid="0">
      <p:cViewPr varScale="1">
        <p:scale>
          <a:sx n="139" d="100"/>
          <a:sy n="139" d="100"/>
        </p:scale>
        <p:origin x="102" y="282"/>
      </p:cViewPr>
      <p:guideLst>
        <p:guide orient="horz" pos="792"/>
        <p:guide pos="3144"/>
        <p:guide orient="horz" pos="960"/>
      </p:guideLst>
    </p:cSldViewPr>
  </p:slideViewPr>
  <p:outlineViewPr>
    <p:cViewPr>
      <p:scale>
        <a:sx n="33" d="100"/>
        <a:sy n="33" d="100"/>
      </p:scale>
      <p:origin x="0" y="-119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loney" userId="7eddafbc-6c67-4486-9435-87ec6d89d036" providerId="ADAL" clId="{329A3828-A18E-4341-9D72-8562F9BEAD70}"/>
    <pc:docChg chg="undo redo custSel addSld delSld modSld">
      <pc:chgData name="Lisa Maloney" userId="7eddafbc-6c67-4486-9435-87ec6d89d036" providerId="ADAL" clId="{329A3828-A18E-4341-9D72-8562F9BEAD70}" dt="2024-05-31T13:01:04.105" v="1179" actId="12"/>
      <pc:docMkLst>
        <pc:docMk/>
      </pc:docMkLst>
      <pc:sldChg chg="del">
        <pc:chgData name="Lisa Maloney" userId="7eddafbc-6c67-4486-9435-87ec6d89d036" providerId="ADAL" clId="{329A3828-A18E-4341-9D72-8562F9BEAD70}" dt="2024-05-30T13:52:02.105" v="36" actId="47"/>
        <pc:sldMkLst>
          <pc:docMk/>
          <pc:sldMk cId="1642425379" sldId="256"/>
        </pc:sldMkLst>
      </pc:sldChg>
      <pc:sldChg chg="modSp mod">
        <pc:chgData name="Lisa Maloney" userId="7eddafbc-6c67-4486-9435-87ec6d89d036" providerId="ADAL" clId="{329A3828-A18E-4341-9D72-8562F9BEAD70}" dt="2024-05-31T12:58:52.702" v="1038" actId="1036"/>
        <pc:sldMkLst>
          <pc:docMk/>
          <pc:sldMk cId="4151694508" sldId="268"/>
        </pc:sldMkLst>
        <pc:spChg chg="mod">
          <ac:chgData name="Lisa Maloney" userId="7eddafbc-6c67-4486-9435-87ec6d89d036" providerId="ADAL" clId="{329A3828-A18E-4341-9D72-8562F9BEAD70}" dt="2024-05-31T12:58:52.702" v="1038" actId="1036"/>
          <ac:spMkLst>
            <pc:docMk/>
            <pc:sldMk cId="4151694508" sldId="268"/>
            <ac:spMk id="5" creationId="{2BA32022-A48A-64EE-8B89-1D97FC8693BB}"/>
          </ac:spMkLst>
        </pc:spChg>
      </pc:sldChg>
      <pc:sldChg chg="addSp delSp modSp mod">
        <pc:chgData name="Lisa Maloney" userId="7eddafbc-6c67-4486-9435-87ec6d89d036" providerId="ADAL" clId="{329A3828-A18E-4341-9D72-8562F9BEAD70}" dt="2024-05-30T14:08:28.465" v="299" actId="1036"/>
        <pc:sldMkLst>
          <pc:docMk/>
          <pc:sldMk cId="2243494996" sldId="277"/>
        </pc:sldMkLst>
        <pc:spChg chg="mod">
          <ac:chgData name="Lisa Maloney" userId="7eddafbc-6c67-4486-9435-87ec6d89d036" providerId="ADAL" clId="{329A3828-A18E-4341-9D72-8562F9BEAD70}" dt="2024-05-30T14:08:28.465" v="299" actId="1036"/>
          <ac:spMkLst>
            <pc:docMk/>
            <pc:sldMk cId="2243494996" sldId="277"/>
            <ac:spMk id="2" creationId="{6719F29B-F233-48AF-8261-F33A4E079E3E}"/>
          </ac:spMkLst>
        </pc:spChg>
        <pc:spChg chg="mod">
          <ac:chgData name="Lisa Maloney" userId="7eddafbc-6c67-4486-9435-87ec6d89d036" providerId="ADAL" clId="{329A3828-A18E-4341-9D72-8562F9BEAD70}" dt="2024-05-30T14:08:28.465" v="299" actId="1036"/>
          <ac:spMkLst>
            <pc:docMk/>
            <pc:sldMk cId="2243494996" sldId="277"/>
            <ac:spMk id="3" creationId="{35E3EA69-4E0E-41BD-8095-A124225A2647}"/>
          </ac:spMkLst>
        </pc:spChg>
        <pc:spChg chg="add del mod">
          <ac:chgData name="Lisa Maloney" userId="7eddafbc-6c67-4486-9435-87ec6d89d036" providerId="ADAL" clId="{329A3828-A18E-4341-9D72-8562F9BEAD70}" dt="2024-05-30T14:04:38.415" v="118" actId="478"/>
          <ac:spMkLst>
            <pc:docMk/>
            <pc:sldMk cId="2243494996" sldId="277"/>
            <ac:spMk id="4" creationId="{D9D5D171-AE35-0958-DBD9-0CF6911E9F89}"/>
          </ac:spMkLst>
        </pc:spChg>
        <pc:spChg chg="add del mod">
          <ac:chgData name="Lisa Maloney" userId="7eddafbc-6c67-4486-9435-87ec6d89d036" providerId="ADAL" clId="{329A3828-A18E-4341-9D72-8562F9BEAD70}" dt="2024-05-30T14:05:53.775" v="135" actId="478"/>
          <ac:spMkLst>
            <pc:docMk/>
            <pc:sldMk cId="2243494996" sldId="277"/>
            <ac:spMk id="5" creationId="{37C0A96B-0106-7B6D-3C39-B6FCCDE1C5CD}"/>
          </ac:spMkLst>
        </pc:spChg>
        <pc:spChg chg="add del mod">
          <ac:chgData name="Lisa Maloney" userId="7eddafbc-6c67-4486-9435-87ec6d89d036" providerId="ADAL" clId="{329A3828-A18E-4341-9D72-8562F9BEAD70}" dt="2024-05-30T14:08:11.896" v="268" actId="478"/>
          <ac:spMkLst>
            <pc:docMk/>
            <pc:sldMk cId="2243494996" sldId="277"/>
            <ac:spMk id="7" creationId="{4F4EF612-B12E-EE7D-D2A9-AC1323F34396}"/>
          </ac:spMkLst>
        </pc:spChg>
      </pc:sldChg>
      <pc:sldChg chg="modSp add mod">
        <pc:chgData name="Lisa Maloney" userId="7eddafbc-6c67-4486-9435-87ec6d89d036" providerId="ADAL" clId="{329A3828-A18E-4341-9D72-8562F9BEAD70}" dt="2024-05-30T14:15:48.231" v="660" actId="20577"/>
        <pc:sldMkLst>
          <pc:docMk/>
          <pc:sldMk cId="4252466045" sldId="279"/>
        </pc:sldMkLst>
        <pc:spChg chg="mod">
          <ac:chgData name="Lisa Maloney" userId="7eddafbc-6c67-4486-9435-87ec6d89d036" providerId="ADAL" clId="{329A3828-A18E-4341-9D72-8562F9BEAD70}" dt="2024-05-30T14:15:48.231" v="660" actId="20577"/>
          <ac:spMkLst>
            <pc:docMk/>
            <pc:sldMk cId="4252466045" sldId="279"/>
            <ac:spMk id="7" creationId="{3FF2D739-E475-54F8-C832-F04A983D0F24}"/>
          </ac:spMkLst>
        </pc:spChg>
        <pc:spChg chg="mod">
          <ac:chgData name="Lisa Maloney" userId="7eddafbc-6c67-4486-9435-87ec6d89d036" providerId="ADAL" clId="{329A3828-A18E-4341-9D72-8562F9BEAD70}" dt="2024-05-30T14:13:53.734" v="607" actId="1038"/>
          <ac:spMkLst>
            <pc:docMk/>
            <pc:sldMk cId="4252466045" sldId="279"/>
            <ac:spMk id="8" creationId="{8E323639-65E1-FDBD-1BE3-374BB39C1971}"/>
          </ac:spMkLst>
        </pc:spChg>
        <pc:spChg chg="mod">
          <ac:chgData name="Lisa Maloney" userId="7eddafbc-6c67-4486-9435-87ec6d89d036" providerId="ADAL" clId="{329A3828-A18E-4341-9D72-8562F9BEAD70}" dt="2024-05-30T14:10:29.346" v="361" actId="1035"/>
          <ac:spMkLst>
            <pc:docMk/>
            <pc:sldMk cId="4252466045" sldId="279"/>
            <ac:spMk id="23" creationId="{5FB75C3E-5885-49DD-8190-BB1E8C511A7E}"/>
          </ac:spMkLst>
        </pc:spChg>
      </pc:sldChg>
      <pc:sldChg chg="modSp del mod">
        <pc:chgData name="Lisa Maloney" userId="7eddafbc-6c67-4486-9435-87ec6d89d036" providerId="ADAL" clId="{329A3828-A18E-4341-9D72-8562F9BEAD70}" dt="2024-05-30T14:56:09.992" v="661" actId="47"/>
        <pc:sldMkLst>
          <pc:docMk/>
          <pc:sldMk cId="1418789964" sldId="286"/>
        </pc:sldMkLst>
        <pc:spChg chg="mod">
          <ac:chgData name="Lisa Maloney" userId="7eddafbc-6c67-4486-9435-87ec6d89d036" providerId="ADAL" clId="{329A3828-A18E-4341-9D72-8562F9BEAD70}" dt="2024-05-30T13:50:29.517" v="22" actId="20577"/>
          <ac:spMkLst>
            <pc:docMk/>
            <pc:sldMk cId="1418789964" sldId="286"/>
            <ac:spMk id="4" creationId="{C2EEE8E6-E26B-6270-898F-2072714B53E3}"/>
          </ac:spMkLst>
        </pc:spChg>
        <pc:spChg chg="mod">
          <ac:chgData name="Lisa Maloney" userId="7eddafbc-6c67-4486-9435-87ec6d89d036" providerId="ADAL" clId="{329A3828-A18E-4341-9D72-8562F9BEAD70}" dt="2024-05-30T13:50:46.668" v="25" actId="1076"/>
          <ac:spMkLst>
            <pc:docMk/>
            <pc:sldMk cId="1418789964" sldId="286"/>
            <ac:spMk id="7" creationId="{02492136-277B-808E-9D1B-0527359207DB}"/>
          </ac:spMkLst>
        </pc:spChg>
      </pc:sldChg>
      <pc:sldChg chg="addSp modSp mod">
        <pc:chgData name="Lisa Maloney" userId="7eddafbc-6c67-4486-9435-87ec6d89d036" providerId="ADAL" clId="{329A3828-A18E-4341-9D72-8562F9BEAD70}" dt="2024-05-31T13:01:04.105" v="1179" actId="12"/>
        <pc:sldMkLst>
          <pc:docMk/>
          <pc:sldMk cId="1670857784" sldId="287"/>
        </pc:sldMkLst>
        <pc:spChg chg="add mod">
          <ac:chgData name="Lisa Maloney" userId="7eddafbc-6c67-4486-9435-87ec6d89d036" providerId="ADAL" clId="{329A3828-A18E-4341-9D72-8562F9BEAD70}" dt="2024-05-31T12:59:48.968" v="1096" actId="20577"/>
          <ac:spMkLst>
            <pc:docMk/>
            <pc:sldMk cId="1670857784" sldId="287"/>
            <ac:spMk id="2" creationId="{BF04DE8F-02A1-87A9-7737-5C2305A609E0}"/>
          </ac:spMkLst>
        </pc:spChg>
        <pc:spChg chg="add mod">
          <ac:chgData name="Lisa Maloney" userId="7eddafbc-6c67-4486-9435-87ec6d89d036" providerId="ADAL" clId="{329A3828-A18E-4341-9D72-8562F9BEAD70}" dt="2024-05-31T13:01:04.105" v="1179" actId="12"/>
          <ac:spMkLst>
            <pc:docMk/>
            <pc:sldMk cId="1670857784" sldId="287"/>
            <ac:spMk id="3" creationId="{F9592CF3-0E43-3F0D-356C-D56E79157062}"/>
          </ac:spMkLst>
        </pc:spChg>
        <pc:spChg chg="mod">
          <ac:chgData name="Lisa Maloney" userId="7eddafbc-6c67-4486-9435-87ec6d89d036" providerId="ADAL" clId="{329A3828-A18E-4341-9D72-8562F9BEAD70}" dt="2024-05-30T15:01:33.163" v="1031" actId="20577"/>
          <ac:spMkLst>
            <pc:docMk/>
            <pc:sldMk cId="1670857784" sldId="287"/>
            <ac:spMk id="4" creationId="{FAD2AE59-5630-4D5C-83A9-4CDEF4D7DCFB}"/>
          </ac:spMkLst>
        </pc:spChg>
        <pc:spChg chg="mod">
          <ac:chgData name="Lisa Maloney" userId="7eddafbc-6c67-4486-9435-87ec6d89d036" providerId="ADAL" clId="{329A3828-A18E-4341-9D72-8562F9BEAD70}" dt="2024-05-30T15:01:43.888" v="1034" actId="1076"/>
          <ac:spMkLst>
            <pc:docMk/>
            <pc:sldMk cId="1670857784" sldId="287"/>
            <ac:spMk id="8" creationId="{F4E6EE1E-8CD0-CDF0-4D43-8091DB6CC74B}"/>
          </ac:spMkLst>
        </pc:spChg>
      </pc:sldChg>
      <pc:sldChg chg="addSp delSp modSp add mod">
        <pc:chgData name="Lisa Maloney" userId="7eddafbc-6c67-4486-9435-87ec6d89d036" providerId="ADAL" clId="{329A3828-A18E-4341-9D72-8562F9BEAD70}" dt="2024-05-30T14:03:30.959" v="108" actId="14100"/>
        <pc:sldMkLst>
          <pc:docMk/>
          <pc:sldMk cId="1329539271" sldId="290"/>
        </pc:sldMkLst>
        <pc:spChg chg="del">
          <ac:chgData name="Lisa Maloney" userId="7eddafbc-6c67-4486-9435-87ec6d89d036" providerId="ADAL" clId="{329A3828-A18E-4341-9D72-8562F9BEAD70}" dt="2024-05-30T13:51:28.579" v="27" actId="478"/>
          <ac:spMkLst>
            <pc:docMk/>
            <pc:sldMk cId="1329539271" sldId="290"/>
            <ac:spMk id="2" creationId="{216815C6-3AD0-46E6-A74A-1967BD91AF50}"/>
          </ac:spMkLst>
        </pc:spChg>
        <pc:spChg chg="del">
          <ac:chgData name="Lisa Maloney" userId="7eddafbc-6c67-4486-9435-87ec6d89d036" providerId="ADAL" clId="{329A3828-A18E-4341-9D72-8562F9BEAD70}" dt="2024-05-30T13:51:44.275" v="31" actId="478"/>
          <ac:spMkLst>
            <pc:docMk/>
            <pc:sldMk cId="1329539271" sldId="290"/>
            <ac:spMk id="3" creationId="{1901B20D-4C28-4DA3-ABBD-718C22A5E58B}"/>
          </ac:spMkLst>
        </pc:spChg>
        <pc:spChg chg="add del mod">
          <ac:chgData name="Lisa Maloney" userId="7eddafbc-6c67-4486-9435-87ec6d89d036" providerId="ADAL" clId="{329A3828-A18E-4341-9D72-8562F9BEAD70}" dt="2024-05-30T13:51:35.579" v="30" actId="478"/>
          <ac:spMkLst>
            <pc:docMk/>
            <pc:sldMk cId="1329539271" sldId="290"/>
            <ac:spMk id="5" creationId="{927CBF81-23F8-373E-6252-717023CA72FE}"/>
          </ac:spMkLst>
        </pc:spChg>
        <pc:spChg chg="add mod">
          <ac:chgData name="Lisa Maloney" userId="7eddafbc-6c67-4486-9435-87ec6d89d036" providerId="ADAL" clId="{329A3828-A18E-4341-9D72-8562F9BEAD70}" dt="2024-05-30T13:52:00.047" v="35" actId="1076"/>
          <ac:spMkLst>
            <pc:docMk/>
            <pc:sldMk cId="1329539271" sldId="290"/>
            <ac:spMk id="6" creationId="{657FA9C9-D071-B820-8BE2-5D7E80AC55FA}"/>
          </ac:spMkLst>
        </pc:spChg>
        <pc:spChg chg="add del mod">
          <ac:chgData name="Lisa Maloney" userId="7eddafbc-6c67-4486-9435-87ec6d89d036" providerId="ADAL" clId="{329A3828-A18E-4341-9D72-8562F9BEAD70}" dt="2024-05-30T13:51:48.072" v="32" actId="478"/>
          <ac:spMkLst>
            <pc:docMk/>
            <pc:sldMk cId="1329539271" sldId="290"/>
            <ac:spMk id="8" creationId="{EDE58D17-41CB-5FF4-2475-E90A6F9285DB}"/>
          </ac:spMkLst>
        </pc:spChg>
        <pc:spChg chg="add mod">
          <ac:chgData name="Lisa Maloney" userId="7eddafbc-6c67-4486-9435-87ec6d89d036" providerId="ADAL" clId="{329A3828-A18E-4341-9D72-8562F9BEAD70}" dt="2024-05-30T13:51:52.680" v="34" actId="1076"/>
          <ac:spMkLst>
            <pc:docMk/>
            <pc:sldMk cId="1329539271" sldId="290"/>
            <ac:spMk id="9" creationId="{349176C1-F774-E839-3259-4FA1A6426AC2}"/>
          </ac:spMkLst>
        </pc:spChg>
        <pc:spChg chg="add del mod ord">
          <ac:chgData name="Lisa Maloney" userId="7eddafbc-6c67-4486-9435-87ec6d89d036" providerId="ADAL" clId="{329A3828-A18E-4341-9D72-8562F9BEAD70}" dt="2024-05-30T13:53:49.374" v="60" actId="478"/>
          <ac:spMkLst>
            <pc:docMk/>
            <pc:sldMk cId="1329539271" sldId="290"/>
            <ac:spMk id="10" creationId="{2F2F78EA-F630-9D2D-F403-87CD6E2E8D81}"/>
          </ac:spMkLst>
        </pc:spChg>
        <pc:spChg chg="add del mod">
          <ac:chgData name="Lisa Maloney" userId="7eddafbc-6c67-4486-9435-87ec6d89d036" providerId="ADAL" clId="{329A3828-A18E-4341-9D72-8562F9BEAD70}" dt="2024-05-30T13:58:08.264" v="74" actId="931"/>
          <ac:spMkLst>
            <pc:docMk/>
            <pc:sldMk cId="1329539271" sldId="290"/>
            <ac:spMk id="12" creationId="{1991EDA7-124A-E13C-A3A1-D6EC1CCD1107}"/>
          </ac:spMkLst>
        </pc:spChg>
        <pc:spChg chg="add del mod">
          <ac:chgData name="Lisa Maloney" userId="7eddafbc-6c67-4486-9435-87ec6d89d036" providerId="ADAL" clId="{329A3828-A18E-4341-9D72-8562F9BEAD70}" dt="2024-05-30T13:55:11.497" v="67" actId="478"/>
          <ac:spMkLst>
            <pc:docMk/>
            <pc:sldMk cId="1329539271" sldId="290"/>
            <ac:spMk id="16" creationId="{1133848D-37D6-D70C-2529-E1D9EFEBE1F8}"/>
          </ac:spMkLst>
        </pc:spChg>
        <pc:spChg chg="add del mod">
          <ac:chgData name="Lisa Maloney" userId="7eddafbc-6c67-4486-9435-87ec6d89d036" providerId="ADAL" clId="{329A3828-A18E-4341-9D72-8562F9BEAD70}" dt="2024-05-30T14:00:51.688" v="84" actId="931"/>
          <ac:spMkLst>
            <pc:docMk/>
            <pc:sldMk cId="1329539271" sldId="290"/>
            <ac:spMk id="23" creationId="{4A44D35E-5587-215E-4B61-F00EE8E2694C}"/>
          </ac:spMkLst>
        </pc:spChg>
        <pc:spChg chg="add del mod">
          <ac:chgData name="Lisa Maloney" userId="7eddafbc-6c67-4486-9435-87ec6d89d036" providerId="ADAL" clId="{329A3828-A18E-4341-9D72-8562F9BEAD70}" dt="2024-05-30T14:00:46.350" v="80" actId="478"/>
          <ac:spMkLst>
            <pc:docMk/>
            <pc:sldMk cId="1329539271" sldId="290"/>
            <ac:spMk id="29" creationId="{BF4A675D-5EE6-ADD8-4AD2-06004F129E0E}"/>
          </ac:spMkLst>
        </pc:spChg>
        <pc:spChg chg="add del mod">
          <ac:chgData name="Lisa Maloney" userId="7eddafbc-6c67-4486-9435-87ec6d89d036" providerId="ADAL" clId="{329A3828-A18E-4341-9D72-8562F9BEAD70}" dt="2024-05-30T14:02:44.072" v="87" actId="931"/>
          <ac:spMkLst>
            <pc:docMk/>
            <pc:sldMk cId="1329539271" sldId="290"/>
            <ac:spMk id="31" creationId="{8245583C-1A38-7EBF-387D-432D69387EA1}"/>
          </ac:spMkLst>
        </pc:spChg>
        <pc:spChg chg="ord">
          <ac:chgData name="Lisa Maloney" userId="7eddafbc-6c67-4486-9435-87ec6d89d036" providerId="ADAL" clId="{329A3828-A18E-4341-9D72-8562F9BEAD70}" dt="2024-05-30T14:02:50.652" v="88" actId="166"/>
          <ac:spMkLst>
            <pc:docMk/>
            <pc:sldMk cId="1329539271" sldId="290"/>
            <ac:spMk id="44" creationId="{5F855448-57DF-E468-AF41-00CAAC2D7C74}"/>
          </ac:spMkLst>
        </pc:spChg>
        <pc:picChg chg="add del">
          <ac:chgData name="Lisa Maloney" userId="7eddafbc-6c67-4486-9435-87ec6d89d036" providerId="ADAL" clId="{329A3828-A18E-4341-9D72-8562F9BEAD70}" dt="2024-05-30T13:53:14.855" v="47" actId="478"/>
          <ac:picMkLst>
            <pc:docMk/>
            <pc:sldMk cId="1329539271" sldId="290"/>
            <ac:picMk id="13" creationId="{1DFE730E-30E7-DA99-A3EE-ACB889D161E9}"/>
          </ac:picMkLst>
        </pc:picChg>
        <pc:picChg chg="add mod">
          <ac:chgData name="Lisa Maloney" userId="7eddafbc-6c67-4486-9435-87ec6d89d036" providerId="ADAL" clId="{329A3828-A18E-4341-9D72-8562F9BEAD70}" dt="2024-05-30T13:54:34.723" v="62" actId="931"/>
          <ac:picMkLst>
            <pc:docMk/>
            <pc:sldMk cId="1329539271" sldId="290"/>
            <ac:picMk id="15" creationId="{8DAB0662-09B7-E628-7852-51D3E739DF26}"/>
          </ac:picMkLst>
        </pc:picChg>
        <pc:picChg chg="add mod">
          <ac:chgData name="Lisa Maloney" userId="7eddafbc-6c67-4486-9435-87ec6d89d036" providerId="ADAL" clId="{329A3828-A18E-4341-9D72-8562F9BEAD70}" dt="2024-05-30T13:55:40.351" v="73" actId="931"/>
          <ac:picMkLst>
            <pc:docMk/>
            <pc:sldMk cId="1329539271" sldId="290"/>
            <ac:picMk id="19" creationId="{35BF5A14-2441-93D6-BF55-EDD42FA20BC9}"/>
          </ac:picMkLst>
        </pc:picChg>
        <pc:picChg chg="add del mod">
          <ac:chgData name="Lisa Maloney" userId="7eddafbc-6c67-4486-9435-87ec6d89d036" providerId="ADAL" clId="{329A3828-A18E-4341-9D72-8562F9BEAD70}" dt="2024-05-30T14:00:51.074" v="83" actId="478"/>
          <ac:picMkLst>
            <pc:docMk/>
            <pc:sldMk cId="1329539271" sldId="290"/>
            <ac:picMk id="21" creationId="{33EC892E-F1DB-857A-3A80-93EC173156AD}"/>
          </ac:picMkLst>
        </pc:picChg>
        <pc:picChg chg="add mod">
          <ac:chgData name="Lisa Maloney" userId="7eddafbc-6c67-4486-9435-87ec6d89d036" providerId="ADAL" clId="{329A3828-A18E-4341-9D72-8562F9BEAD70}" dt="2024-05-30T13:59:11.431" v="77" actId="931"/>
          <ac:picMkLst>
            <pc:docMk/>
            <pc:sldMk cId="1329539271" sldId="290"/>
            <ac:picMk id="25" creationId="{EA3DA348-4D2C-2A76-AA96-B723F07277C7}"/>
          </ac:picMkLst>
        </pc:picChg>
        <pc:picChg chg="add del mod">
          <ac:chgData name="Lisa Maloney" userId="7eddafbc-6c67-4486-9435-87ec6d89d036" providerId="ADAL" clId="{329A3828-A18E-4341-9D72-8562F9BEAD70}" dt="2024-05-30T14:01:13.691" v="86" actId="478"/>
          <ac:picMkLst>
            <pc:docMk/>
            <pc:sldMk cId="1329539271" sldId="290"/>
            <ac:picMk id="27" creationId="{475A58C6-63BB-5FA1-66C9-908209B2CAAA}"/>
          </ac:picMkLst>
        </pc:picChg>
        <pc:picChg chg="add mod">
          <ac:chgData name="Lisa Maloney" userId="7eddafbc-6c67-4486-9435-87ec6d89d036" providerId="ADAL" clId="{329A3828-A18E-4341-9D72-8562F9BEAD70}" dt="2024-05-30T14:03:30.959" v="108" actId="14100"/>
          <ac:picMkLst>
            <pc:docMk/>
            <pc:sldMk cId="1329539271" sldId="290"/>
            <ac:picMk id="33" creationId="{91F877B1-F3FA-1FC6-49C6-00E04C069856}"/>
          </ac:picMkLst>
        </pc:picChg>
        <pc:cxnChg chg="mod">
          <ac:chgData name="Lisa Maloney" userId="7eddafbc-6c67-4486-9435-87ec6d89d036" providerId="ADAL" clId="{329A3828-A18E-4341-9D72-8562F9BEAD70}" dt="2024-05-30T14:03:30.959" v="108" actId="14100"/>
          <ac:cxnSpMkLst>
            <pc:docMk/>
            <pc:sldMk cId="1329539271" sldId="290"/>
            <ac:cxnSpMk id="43" creationId="{752FDA21-768F-9929-E6D6-D78CD4F8EA24}"/>
          </ac:cxnSpMkLst>
        </pc:cxnChg>
      </pc:sldChg>
      <pc:sldChg chg="add del">
        <pc:chgData name="Lisa Maloney" userId="7eddafbc-6c67-4486-9435-87ec6d89d036" providerId="ADAL" clId="{329A3828-A18E-4341-9D72-8562F9BEAD70}" dt="2024-05-30T14:09:43.304" v="305" actId="47"/>
        <pc:sldMkLst>
          <pc:docMk/>
          <pc:sldMk cId="478041111" sldId="2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13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26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91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33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2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4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AF4D7D-42EC-4F30-296A-81B05C4E7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14772" y="677918"/>
            <a:ext cx="6856292" cy="3590596"/>
          </a:xfrm>
        </p:spPr>
        <p:txBody>
          <a:bodyPr anchor="ctr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7039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896112"/>
            <a:ext cx="106680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0FC509-0D49-9500-59C9-DAE0A699F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2417197"/>
            <a:ext cx="4278313" cy="3737541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en-US" sz="1800" smtClean="0"/>
            </a:lvl1pPr>
            <a:lvl2pPr>
              <a:spcBef>
                <a:spcPts val="0"/>
              </a:spcBef>
              <a:spcAft>
                <a:spcPts val="1200"/>
              </a:spcAft>
              <a:defRPr lang="en-US" sz="1800" smtClean="0"/>
            </a:lvl2pPr>
            <a:lvl3pPr>
              <a:spcBef>
                <a:spcPts val="0"/>
              </a:spcBef>
              <a:spcAft>
                <a:spcPts val="1200"/>
              </a:spcAft>
              <a:defRPr lang="en-US" sz="1800" smtClean="0"/>
            </a:lvl3pPr>
            <a:lvl4pPr>
              <a:spcBef>
                <a:spcPts val="0"/>
              </a:spcBef>
              <a:spcAft>
                <a:spcPts val="1200"/>
              </a:spcAft>
              <a:defRPr lang="en-US" sz="1800" smtClean="0"/>
            </a:lvl4pPr>
            <a:lvl5pPr>
              <a:spcBef>
                <a:spcPts val="0"/>
              </a:spcBef>
              <a:spcAft>
                <a:spcPts val="1200"/>
              </a:spcAft>
              <a:defRPr lang="en-US" sz="1800"/>
            </a:lvl5pPr>
          </a:lstStyle>
          <a:p>
            <a:pPr lvl="0"/>
            <a:r>
              <a:rPr lang="en-US" dirty="0"/>
              <a:t>Click to add text </a:t>
            </a:r>
          </a:p>
          <a:p>
            <a:pPr marL="685800" lvl="1" indent="-228600"/>
            <a:r>
              <a:rPr lang="en-US" dirty="0"/>
              <a:t>Second level</a:t>
            </a:r>
          </a:p>
          <a:p>
            <a:pPr marL="1143000" lvl="2" indent="-228600"/>
            <a:r>
              <a:rPr lang="en-US" dirty="0"/>
              <a:t>Third level</a:t>
            </a:r>
          </a:p>
          <a:p>
            <a:pPr marL="1600200" lvl="3" indent="-228600"/>
            <a:r>
              <a:rPr lang="en-US" dirty="0"/>
              <a:t>Fourth level</a:t>
            </a:r>
          </a:p>
          <a:p>
            <a:pPr marL="2057400" lvl="4" indent="-228600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113F543-A373-5951-EBF3-7E283EE52F0B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5241471" y="2417763"/>
            <a:ext cx="6188529" cy="3736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4C80AE-01F3-AAB6-99EF-DB1B5934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241B24-8629-6BC2-C72F-A156F062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BBF9-1C14-3371-F0AC-507FFCAB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9866540" cy="135814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0232-76AA-C9E3-F846-8DB1B44E5AF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552575" y="2481940"/>
            <a:ext cx="6477952" cy="36358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2pPr>
            <a:lvl3pPr marL="9144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3pPr>
            <a:lvl4pPr marL="13716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4pPr>
            <a:lvl5pPr marL="18288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7A04978-5D2C-BBF1-9C05-C527176190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2723" y="2481940"/>
            <a:ext cx="3046391" cy="3759200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800100" indent="-342900">
              <a:spcAft>
                <a:spcPts val="600"/>
              </a:spcAft>
              <a:buFont typeface="+mj-lt"/>
              <a:buAutoNum type="alphaLcPeriod"/>
              <a:defRPr sz="1800">
                <a:solidFill>
                  <a:schemeClr val="bg1"/>
                </a:solidFill>
              </a:defRPr>
            </a:lvl2pPr>
            <a:lvl3pPr marL="1257300" indent="-342900">
              <a:spcAft>
                <a:spcPts val="600"/>
              </a:spcAft>
              <a:buFont typeface="+mj-lt"/>
              <a:buAutoNum type="arabicParenR"/>
              <a:defRPr sz="1800">
                <a:solidFill>
                  <a:schemeClr val="bg1"/>
                </a:solidFill>
              </a:defRPr>
            </a:lvl3pPr>
            <a:lvl4pPr marL="1714500" indent="-342900">
              <a:spcAft>
                <a:spcPts val="600"/>
              </a:spcAft>
              <a:buFont typeface="+mj-lt"/>
              <a:buAutoNum type="alphaLcParenR"/>
              <a:defRPr sz="1800">
                <a:solidFill>
                  <a:schemeClr val="bg1"/>
                </a:solidFill>
              </a:defRPr>
            </a:lvl4pPr>
            <a:lvl5pPr marL="2171700" indent="-342900">
              <a:spcAft>
                <a:spcPts val="600"/>
              </a:spcAft>
              <a:buFont typeface="+mj-lt"/>
              <a:buAutoNum type="romanLcPeriod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155" y="896112"/>
            <a:ext cx="10665845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E06194BC-6453-CA18-2623-B07F3A5D4E9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762000" y="2417763"/>
            <a:ext cx="10665845" cy="3678235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icon to insert table</a:t>
            </a:r>
          </a:p>
          <a:p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A465A0-88AA-B50B-92D8-3A54928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95F626-7C08-9907-6A85-922BE6AA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D34A-4F3F-C89B-BBBC-E7740F41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1C2927-0A13-DC57-A83B-B8DB787A4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0245" y="544285"/>
            <a:ext cx="5528217" cy="2685383"/>
          </a:xfrm>
        </p:spPr>
        <p:txBody>
          <a:bodyPr anchor="b">
            <a:normAutofit/>
          </a:bodyPr>
          <a:lstStyle>
            <a:lvl1pPr algn="l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6340" y="3423773"/>
            <a:ext cx="5528217" cy="202996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660358"/>
            <a:ext cx="6594768" cy="5537284"/>
          </a:xfrm>
        </p:spPr>
        <p:txBody>
          <a:bodyPr anchor="ctr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0800000">
            <a:off x="1" y="761322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EA6F58-FA46-C921-5758-59234B148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069439" cy="4828833"/>
            <a:chOff x="0" y="0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>
              <a:spLocks/>
            </p:cNvSpPr>
            <p:nvPr userDrawn="1"/>
          </p:nvSpPr>
          <p:spPr>
            <a:xfrm rot="10800000" flipH="1">
              <a:off x="2026630" y="77643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 rot="10800000">
              <a:off x="0" y="76613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 rot="10800000">
              <a:off x="1351" y="0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9471" y="2798865"/>
              <a:ext cx="2029968" cy="202996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 rot="10800000">
              <a:off x="2029604" y="0"/>
              <a:ext cx="2029968" cy="784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CD1CD1B2-7EBC-96B6-A02D-7972C2787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35948" y="788197"/>
              <a:ext cx="2019299" cy="999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6966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544285"/>
            <a:ext cx="6594768" cy="3445329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29789" y="4130045"/>
            <a:ext cx="6594768" cy="195152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A24CB0-5164-75CE-ED27-EF876C19C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029167"/>
            <a:ext cx="4069439" cy="4828833"/>
            <a:chOff x="0" y="2029167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/>
            <p:nvPr userDrawn="1"/>
          </p:nvSpPr>
          <p:spPr>
            <a:xfrm flipH="1">
              <a:off x="9867" y="405160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>
              <a:off x="2039471" y="406189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>
              <a:off x="2038120" y="6083058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2029167"/>
              <a:ext cx="2029968" cy="2029968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7BDAED-0D36-04AE-1A0C-E36977943C38}"/>
                </a:ext>
              </a:extLst>
            </p:cNvPr>
            <p:cNvGrpSpPr/>
            <p:nvPr userDrawn="1"/>
          </p:nvGrpSpPr>
          <p:grpSpPr>
            <a:xfrm>
              <a:off x="110109" y="4130046"/>
              <a:ext cx="1920240" cy="1920240"/>
              <a:chOff x="5361924" y="7472790"/>
              <a:chExt cx="1828800" cy="18288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CF3798F-8E8C-7928-8347-8BC5B07B29F9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488BF7D-B7D9-249A-4EC2-8A1F6311D1BD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68EE8A4-53F3-EAAD-F43C-1F73C11BCE4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806ABFB8-B814-19D4-3D47-A20F5AE8785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992340A8-8A61-1791-D56D-37F56A662FE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CD482B6F-4CF8-CEB3-7478-EB1A76DCF567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37" name="Group 36">
                            <a:extLst>
                              <a:ext uri="{FF2B5EF4-FFF2-40B4-BE49-F238E27FC236}">
                                <a16:creationId xmlns:a16="http://schemas.microsoft.com/office/drawing/2014/main" id="{48DB94FE-59B9-2EAD-D619-84D732CEACD3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39" name="Oval 38">
                              <a:extLst>
                                <a:ext uri="{FF2B5EF4-FFF2-40B4-BE49-F238E27FC236}">
                                  <a16:creationId xmlns:a16="http://schemas.microsoft.com/office/drawing/2014/main" id="{E9EB6EED-2663-2442-C484-EF27395DCEB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40" name="Oval 39">
                              <a:extLst>
                                <a:ext uri="{FF2B5EF4-FFF2-40B4-BE49-F238E27FC236}">
                                  <a16:creationId xmlns:a16="http://schemas.microsoft.com/office/drawing/2014/main" id="{E5978766-DE51-5FF5-41BE-B1007C37165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8" name="Oval 37">
                            <a:extLst>
                              <a:ext uri="{FF2B5EF4-FFF2-40B4-BE49-F238E27FC236}">
                                <a16:creationId xmlns:a16="http://schemas.microsoft.com/office/drawing/2014/main" id="{749B68DA-C119-6301-085A-2E7F3F7E3CB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D753957E-F4A5-E4CA-B8B3-F6AE73F159F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4" name="Oval 33">
                        <a:extLst>
                          <a:ext uri="{FF2B5EF4-FFF2-40B4-BE49-F238E27FC236}">
                            <a16:creationId xmlns:a16="http://schemas.microsoft.com/office/drawing/2014/main" id="{3C4F46AE-42C2-9E3D-D294-F9297389D11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42376F25-4466-0F15-CD2F-B821AC9CCE5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BBC988D2-4FFC-612A-DD91-A41B6194E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3690E8A-1D3D-3D5D-932E-D2A2CFE5BDAB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AE08D7C-4190-C00C-19F0-BEC1F608B97A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B3E9873-3672-0001-60F1-6068B67A6DF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CD85BCE-3B9E-234C-4D1D-EC1A6A57D298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5CC66A2F-CBBE-220E-5ECB-528B8EE34F83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7B0A7FC-B497-31A6-1F93-414F96AF4C4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>
              <a:off x="9867" y="6073440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CEA94B-F499-5FCA-D063-7FD71F10F95B}"/>
                </a:ext>
              </a:extLst>
            </p:cNvPr>
            <p:cNvSpPr/>
            <p:nvPr userDrawn="1"/>
          </p:nvSpPr>
          <p:spPr>
            <a:xfrm>
              <a:off x="9867" y="405160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235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896112"/>
            <a:ext cx="6589150" cy="1988706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EF03D4-C3B7-918C-FF43-0A9C106A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27476" y="-9144"/>
            <a:ext cx="4069095" cy="6867144"/>
            <a:chOff x="8127476" y="-9144"/>
            <a:chExt cx="4069095" cy="686714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ADCD25-4CC2-4A9A-B033-132F3DA6D2F5}"/>
                </a:ext>
              </a:extLst>
            </p:cNvPr>
            <p:cNvSpPr/>
            <p:nvPr userDrawn="1"/>
          </p:nvSpPr>
          <p:spPr>
            <a:xfrm>
              <a:off x="10162032" y="2014436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 rot="5400000">
              <a:off x="10160492" y="2024569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232A4-4F4E-48E9-9E61-BE51F716635C}"/>
                </a:ext>
              </a:extLst>
            </p:cNvPr>
            <p:cNvSpPr/>
            <p:nvPr userDrawn="1"/>
          </p:nvSpPr>
          <p:spPr>
            <a:xfrm>
              <a:off x="10162032" y="0"/>
              <a:ext cx="2029968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CB66576-218C-4236-B125-DD7B03A78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0162032" y="0"/>
              <a:ext cx="2029968" cy="20299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8139364" y="-7084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8127476" y="4807776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10160492" y="40415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72" y="5079562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8139640" y="-9144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10158984" y="6016751"/>
              <a:ext cx="2029968" cy="8412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31156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8227718" y="209271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8138160" y="4045868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8138160" y="2029968"/>
              <a:ext cx="1014984" cy="201168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138160" y="2012062"/>
              <a:ext cx="3044952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1055096" y="1874902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95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414F1-8F08-3A3B-45E3-9F44595164A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62001" y="3058886"/>
            <a:ext cx="6597372" cy="329619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914400">
              <a:lnSpc>
                <a:spcPts val="2000"/>
              </a:lnSpc>
              <a:defRPr sz="1800">
                <a:solidFill>
                  <a:schemeClr val="bg1"/>
                </a:solidFill>
              </a:defRPr>
            </a:lvl3pPr>
            <a:lvl4pPr marL="1371600">
              <a:lnSpc>
                <a:spcPts val="2000"/>
              </a:lnSpc>
              <a:defRPr sz="1800">
                <a:solidFill>
                  <a:schemeClr val="bg1"/>
                </a:solidFill>
              </a:defRPr>
            </a:lvl4pPr>
            <a:lvl5pPr marL="1828800">
              <a:lnSpc>
                <a:spcPts val="2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09F422-89F7-BDA7-7801-F364BA5D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5" y="-4303"/>
            <a:ext cx="7252590" cy="6862680"/>
            <a:chOff x="-3045" y="-4303"/>
            <a:chExt cx="7252590" cy="68626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629CA98-D89C-4A69-9A55-8D6C17DCDDF0}"/>
                </a:ext>
              </a:extLst>
            </p:cNvPr>
            <p:cNvSpPr/>
            <p:nvPr userDrawn="1"/>
          </p:nvSpPr>
          <p:spPr>
            <a:xfrm>
              <a:off x="-1146" y="4775407"/>
              <a:ext cx="2029968" cy="20775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2C5F573-21FC-4A6F-B46F-5583E20C99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-3045" y="-4303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65556A-38A5-4BA5-9A40-33F02F960B1E}"/>
                </a:ext>
              </a:extLst>
            </p:cNvPr>
            <p:cNvSpPr/>
            <p:nvPr userDrawn="1"/>
          </p:nvSpPr>
          <p:spPr>
            <a:xfrm>
              <a:off x="3757" y="2033993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7900790-71B8-45C8-9B6D-07E23CEA7632}"/>
                </a:ext>
              </a:extLst>
            </p:cNvPr>
            <p:cNvSpPr/>
            <p:nvPr userDrawn="1"/>
          </p:nvSpPr>
          <p:spPr>
            <a:xfrm>
              <a:off x="-218" y="4059798"/>
              <a:ext cx="2029968" cy="75956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8AC969-4FA2-44AD-A273-2A0B7839749F}"/>
                </a:ext>
              </a:extLst>
            </p:cNvPr>
            <p:cNvSpPr/>
            <p:nvPr userDrawn="1"/>
          </p:nvSpPr>
          <p:spPr>
            <a:xfrm>
              <a:off x="4071442" y="4058828"/>
              <a:ext cx="3178103" cy="2799549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1CB31D0-C621-4EF7-AE25-5C3BCD5882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38053" y="2029625"/>
              <a:ext cx="2029878" cy="2023760"/>
            </a:xfrm>
            <a:prstGeom prst="rect">
              <a:avLst/>
            </a:prstGeom>
          </p:spPr>
        </p:pic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B2CC2F02-F98F-4E69-AA01-CCF96A602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34034" y="4055808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E05B395-CB62-452B-A84F-936AD8EDDA92}"/>
                </a:ext>
              </a:extLst>
            </p:cNvPr>
            <p:cNvSpPr/>
            <p:nvPr userDrawn="1"/>
          </p:nvSpPr>
          <p:spPr>
            <a:xfrm>
              <a:off x="2028568" y="4060579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2622C30D-68C5-43FD-997F-CFD4DD72E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2043950" y="4059923"/>
              <a:ext cx="2029968" cy="2029968"/>
            </a:xfrm>
            <a:prstGeom prst="rect">
              <a:avLst/>
            </a:prstGeom>
          </p:spPr>
        </p:pic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C3CDBDC-6EB4-4B7D-A9F6-4CFA748349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" y="3062893"/>
              <a:ext cx="2019299" cy="999451"/>
            </a:xfrm>
            <a:prstGeom prst="rect">
              <a:avLst/>
            </a:prstGeom>
          </p:spPr>
        </p:pic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4457344-691C-417A-9C29-5AD8ABC43E5A}"/>
                </a:ext>
              </a:extLst>
            </p:cNvPr>
            <p:cNvGrpSpPr/>
            <p:nvPr userDrawn="1"/>
          </p:nvGrpSpPr>
          <p:grpSpPr>
            <a:xfrm>
              <a:off x="4433" y="4836676"/>
              <a:ext cx="1965960" cy="1965960"/>
              <a:chOff x="5361924" y="7472790"/>
              <a:chExt cx="1828800" cy="1828800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8DDC918-5A9B-4D14-98A4-9002D8520FD4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2366D07F-988F-459E-BBD3-15126F92902E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id="{6CCACE8C-699F-4B10-BA84-94167BA05CC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176" name="Group 175">
                      <a:extLst>
                        <a:ext uri="{FF2B5EF4-FFF2-40B4-BE49-F238E27FC236}">
                          <a16:creationId xmlns:a16="http://schemas.microsoft.com/office/drawing/2014/main" id="{59F49E32-0B71-4676-8012-BA971DA2100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78" name="Group 177">
                        <a:extLst>
                          <a:ext uri="{FF2B5EF4-FFF2-40B4-BE49-F238E27FC236}">
                            <a16:creationId xmlns:a16="http://schemas.microsoft.com/office/drawing/2014/main" id="{DF41FA5A-1504-4DC4-B514-00C377423E7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0" name="Group 179">
                          <a:extLst>
                            <a:ext uri="{FF2B5EF4-FFF2-40B4-BE49-F238E27FC236}">
                              <a16:creationId xmlns:a16="http://schemas.microsoft.com/office/drawing/2014/main" id="{68B4610A-A91F-459F-A9C5-9FC624665516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182" name="Group 181">
                            <a:extLst>
                              <a:ext uri="{FF2B5EF4-FFF2-40B4-BE49-F238E27FC236}">
                                <a16:creationId xmlns:a16="http://schemas.microsoft.com/office/drawing/2014/main" id="{D794F6E3-A9E3-42A9-93AA-7B9E20AD922D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184" name="Oval 183">
                              <a:extLst>
                                <a:ext uri="{FF2B5EF4-FFF2-40B4-BE49-F238E27FC236}">
                                  <a16:creationId xmlns:a16="http://schemas.microsoft.com/office/drawing/2014/main" id="{90B634B0-4792-4A28-B92A-ACA35F17767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185" name="Oval 184">
                              <a:extLst>
                                <a:ext uri="{FF2B5EF4-FFF2-40B4-BE49-F238E27FC236}">
                                  <a16:creationId xmlns:a16="http://schemas.microsoft.com/office/drawing/2014/main" id="{1B466310-2C61-42F1-81EB-2B5BF01B2267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3" name="Oval 182">
                            <a:extLst>
                              <a:ext uri="{FF2B5EF4-FFF2-40B4-BE49-F238E27FC236}">
                                <a16:creationId xmlns:a16="http://schemas.microsoft.com/office/drawing/2014/main" id="{53A72A9A-79AE-4A89-8938-7A85E2248DE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1" name="Oval 180">
                          <a:extLst>
                            <a:ext uri="{FF2B5EF4-FFF2-40B4-BE49-F238E27FC236}">
                              <a16:creationId xmlns:a16="http://schemas.microsoft.com/office/drawing/2014/main" id="{02618DCD-5B83-4412-9D1A-968C246DCAC1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79" name="Oval 178">
                        <a:extLst>
                          <a:ext uri="{FF2B5EF4-FFF2-40B4-BE49-F238E27FC236}">
                            <a16:creationId xmlns:a16="http://schemas.microsoft.com/office/drawing/2014/main" id="{29B173F9-A6EA-4B31-B4C6-3C8DE08F2F1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7" name="Oval 176">
                      <a:extLst>
                        <a:ext uri="{FF2B5EF4-FFF2-40B4-BE49-F238E27FC236}">
                          <a16:creationId xmlns:a16="http://schemas.microsoft.com/office/drawing/2014/main" id="{466DB0E2-4B80-4A09-8BCA-9432E1E1DAE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20D2F087-D77F-4913-922E-014FB9DEE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DD44EC19-A244-4489-9CB8-0361CFBFD02F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C5C029E7-6D6D-4D14-8D8E-E407011AF097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4A74D8A7-ACD3-40A3-918D-46DF99BF9F3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9C994ED9-5124-452B-986B-4782056BCFB3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8ADCBFB4-9F0A-40FB-A585-2728254E0A7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2E049E2-81A6-45F8-BA9F-DEA21400B1AD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F20D6C-6085-4D3F-9186-6895908C97B9}"/>
                </a:ext>
              </a:extLst>
            </p:cNvPr>
            <p:cNvSpPr/>
            <p:nvPr userDrawn="1"/>
          </p:nvSpPr>
          <p:spPr>
            <a:xfrm rot="16200000">
              <a:off x="506891" y="5335524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C56BE23-DE49-4D55-A6A0-DFE2A870120D}"/>
                </a:ext>
              </a:extLst>
            </p:cNvPr>
            <p:cNvSpPr/>
            <p:nvPr userDrawn="1"/>
          </p:nvSpPr>
          <p:spPr>
            <a:xfrm>
              <a:off x="2028658" y="6089528"/>
              <a:ext cx="2049251" cy="7684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CF3BD55-FF25-4CA9-8016-81AEB8AA43E8}"/>
                </a:ext>
              </a:extLst>
            </p:cNvPr>
            <p:cNvSpPr/>
            <p:nvPr userDrawn="1"/>
          </p:nvSpPr>
          <p:spPr>
            <a:xfrm>
              <a:off x="3838078" y="1859479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09EA6C-7AC2-47BE-95B8-4D3412867BA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990665"/>
              <a:ext cx="4023360" cy="33894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74771" y="576943"/>
            <a:ext cx="6449786" cy="2785508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0591F-8CE8-B626-C81A-6C960B2BAE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74772" y="3373686"/>
            <a:ext cx="6449785" cy="102958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1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284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403102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8190">
            <a:off x="-1025089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407892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13443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-1021285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1859807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7411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3659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5546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142DAF-BE54-C239-5685-89D55E02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0440" y="896111"/>
            <a:ext cx="7889768" cy="2039341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A2EBD71-EB16-773C-A6CB-C6E1259AE70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520440" y="3259056"/>
            <a:ext cx="2994660" cy="3006531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44BE1-9937-7EA2-AA56-336B8D5CA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26432" y="3253740"/>
            <a:ext cx="4580088" cy="3006531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72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2161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7877" y="898524"/>
            <a:ext cx="7606895" cy="2029967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01CF25F4-1889-5FE4-9BE0-413C509639D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1337" y="9212"/>
            <a:ext cx="2029967" cy="4850544"/>
          </a:xfrm>
          <a:custGeom>
            <a:avLst/>
            <a:gdLst>
              <a:gd name="connsiteX0" fmla="*/ 0 w 2029967"/>
              <a:gd name="connsiteY0" fmla="*/ 0 h 4850544"/>
              <a:gd name="connsiteX1" fmla="*/ 2029967 w 2029967"/>
              <a:gd name="connsiteY1" fmla="*/ 0 h 4850544"/>
              <a:gd name="connsiteX2" fmla="*/ 2029967 w 2029967"/>
              <a:gd name="connsiteY2" fmla="*/ 4850544 h 4850544"/>
              <a:gd name="connsiteX3" fmla="*/ 2025599 w 2029967"/>
              <a:gd name="connsiteY3" fmla="*/ 4850544 h 4850544"/>
              <a:gd name="connsiteX4" fmla="*/ 2 w 2029967"/>
              <a:gd name="connsiteY4" fmla="*/ 2824947 h 4850544"/>
              <a:gd name="connsiteX5" fmla="*/ 2 w 2029967"/>
              <a:gd name="connsiteY5" fmla="*/ 4850544 h 4850544"/>
              <a:gd name="connsiteX6" fmla="*/ 0 w 2029967"/>
              <a:gd name="connsiteY6" fmla="*/ 4850544 h 48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9967" h="4850544">
                <a:moveTo>
                  <a:pt x="0" y="0"/>
                </a:moveTo>
                <a:lnTo>
                  <a:pt x="2029967" y="0"/>
                </a:lnTo>
                <a:lnTo>
                  <a:pt x="2029967" y="4850544"/>
                </a:lnTo>
                <a:lnTo>
                  <a:pt x="2025599" y="4850544"/>
                </a:lnTo>
                <a:lnTo>
                  <a:pt x="2" y="2824947"/>
                </a:lnTo>
                <a:lnTo>
                  <a:pt x="2" y="4850544"/>
                </a:lnTo>
                <a:lnTo>
                  <a:pt x="0" y="48505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4863266"/>
            <a:ext cx="2029968" cy="20048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31DC170-FB16-45F8-B62C-DCAB2B9AC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8" y="5865203"/>
            <a:ext cx="2019299" cy="99945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E2E4A5-BFB0-8F89-C606-A1581EB9FC6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803953" y="3259138"/>
            <a:ext cx="7615274" cy="2978150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685800">
              <a:lnSpc>
                <a:spcPts val="2000"/>
              </a:lnSpc>
              <a:defRPr sz="1800">
                <a:solidFill>
                  <a:schemeClr val="tx2"/>
                </a:solidFill>
              </a:defRPr>
            </a:lvl2pPr>
            <a:lvl3pPr marL="1143000">
              <a:lnSpc>
                <a:spcPts val="2000"/>
              </a:lnSpc>
              <a:defRPr sz="1800">
                <a:solidFill>
                  <a:schemeClr val="tx2"/>
                </a:solidFill>
              </a:defRPr>
            </a:lvl3pPr>
            <a:lvl4pPr marL="1600200">
              <a:lnSpc>
                <a:spcPts val="2000"/>
              </a:lnSpc>
              <a:defRPr sz="1800">
                <a:solidFill>
                  <a:schemeClr val="tx2"/>
                </a:solidFill>
              </a:defRPr>
            </a:lvl4pPr>
            <a:lvl5pPr marL="2057400">
              <a:lnSpc>
                <a:spcPts val="2000"/>
              </a:lnSpc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395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8630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2027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8F81CD-65D4-6CA1-E2C2-34DF58B56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19657A-6BE9-88F7-BE4C-6BF3C13F7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B2BB8E-26BE-8FBF-1C62-4F4285819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64BEFA-BF82-8BAF-1977-518DCAB0F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4C6E7FC-E03B-5EE2-7126-8CC1FBCB9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9957EF-0F68-275E-1FFC-87388D717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ECEEA3-55C1-1632-4F14-7E57A8026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6290E86-B21F-0C88-099F-07B046CA1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26" name="Rectangle 23">
            <a:extLst>
              <a:ext uri="{FF2B5EF4-FFF2-40B4-BE49-F238E27FC236}">
                <a16:creationId xmlns:a16="http://schemas.microsoft.com/office/drawing/2014/main" id="{E489F066-AA0F-D3C7-739B-15808100E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283415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825625"/>
            <a:ext cx="10668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66" r:id="rId2"/>
    <p:sldLayoutId id="2147483704" r:id="rId3"/>
    <p:sldLayoutId id="2147483702" r:id="rId4"/>
    <p:sldLayoutId id="2147483678" r:id="rId5"/>
    <p:sldLayoutId id="2147483681" r:id="rId6"/>
    <p:sldLayoutId id="2147483696" r:id="rId7"/>
    <p:sldLayoutId id="2147483691" r:id="rId8"/>
    <p:sldLayoutId id="2147483677" r:id="rId9"/>
    <p:sldLayoutId id="2147483699" r:id="rId10"/>
    <p:sldLayoutId id="2147483685" r:id="rId11"/>
    <p:sldLayoutId id="2147483676" r:id="rId12"/>
    <p:sldLayoutId id="214748364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2FDA21-768F-9929-E6D6-D78CD4F8E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3" idx="6"/>
          </p:cNvCxnSpPr>
          <p:nvPr/>
        </p:nvCxnSpPr>
        <p:spPr>
          <a:xfrm>
            <a:off x="0" y="2029777"/>
            <a:ext cx="4062984" cy="402898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657FA9C9-D071-B820-8BE2-5D7E80AC55FA}"/>
              </a:ext>
            </a:extLst>
          </p:cNvPr>
          <p:cNvSpPr txBox="1">
            <a:spLocks/>
          </p:cNvSpPr>
          <p:nvPr/>
        </p:nvSpPr>
        <p:spPr>
          <a:xfrm>
            <a:off x="4799036" y="1909602"/>
            <a:ext cx="6856292" cy="2395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SLMP General Meeting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49176C1-F774-E839-3259-4FA1A6426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2170" y="3829260"/>
            <a:ext cx="6856292" cy="882751"/>
          </a:xfrm>
        </p:spPr>
        <p:txBody>
          <a:bodyPr>
            <a:normAutofit/>
          </a:bodyPr>
          <a:lstStyle/>
          <a:p>
            <a:r>
              <a:rPr lang="en-US" sz="3600" dirty="0"/>
              <a:t>5/29/2024</a:t>
            </a:r>
          </a:p>
        </p:txBody>
      </p:sp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91F877B1-F3FA-1FC6-49C6-00E04C0698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2016" b="2016"/>
          <a:stretch>
            <a:fillRect/>
          </a:stretch>
        </p:blipFill>
        <p:spPr>
          <a:xfrm>
            <a:off x="0" y="-1"/>
            <a:ext cx="4076118" cy="6041677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5F855448-57DF-E468-AF41-00CAAC2D7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422586"/>
            <a:ext cx="6343650" cy="2668463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3" y="3293538"/>
            <a:ext cx="6338887" cy="2668587"/>
          </a:xfrm>
        </p:spPr>
        <p:txBody>
          <a:bodyPr>
            <a:normAutofit/>
          </a:bodyPr>
          <a:lstStyle/>
          <a:p>
            <a:r>
              <a:rPr lang="en-US" dirty="0"/>
              <a:t>Spring Fundraiser Results</a:t>
            </a:r>
          </a:p>
          <a:p>
            <a:r>
              <a:rPr lang="en-US" dirty="0"/>
              <a:t>2024-2025 Preliminary Budget</a:t>
            </a:r>
          </a:p>
          <a:p>
            <a:r>
              <a:rPr lang="en-US" dirty="0"/>
              <a:t>Upcoming Dates</a:t>
            </a:r>
          </a:p>
          <a:p>
            <a:r>
              <a:rPr lang="en-US" dirty="0"/>
              <a:t>2024-2025 Officers and Committees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7DCA-F11F-1716-00DA-9EF49F13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D2AE59-5630-4D5C-83A9-4CDEF4D7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36" y="896112"/>
            <a:ext cx="9389288" cy="1362456"/>
          </a:xfrm>
        </p:spPr>
        <p:txBody>
          <a:bodyPr/>
          <a:lstStyle/>
          <a:p>
            <a:r>
              <a:rPr lang="en-US" dirty="0"/>
              <a:t>Spring fundraiser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B31B0-7B84-475D-961F-09C0191F91A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71736" y="2075161"/>
            <a:ext cx="8118093" cy="1066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In our first-ever “check writing campaign,“ we raised...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61B51-19E8-1412-3155-39DDEACA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BA32022-A48A-64EE-8B89-1D97FC8693BB}"/>
              </a:ext>
            </a:extLst>
          </p:cNvPr>
          <p:cNvSpPr txBox="1">
            <a:spLocks/>
          </p:cNvSpPr>
          <p:nvPr/>
        </p:nvSpPr>
        <p:spPr>
          <a:xfrm>
            <a:off x="1948412" y="3568113"/>
            <a:ext cx="6419710" cy="26240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dirty="0"/>
              <a:t>$5,272</a:t>
            </a:r>
          </a:p>
        </p:txBody>
      </p:sp>
      <p:pic>
        <p:nvPicPr>
          <p:cNvPr id="1026" name="Picture 2" descr="Fireworks PNG, Fireworks Transparent Background - FreeIconsPNG">
            <a:extLst>
              <a:ext uri="{FF2B5EF4-FFF2-40B4-BE49-F238E27FC236}">
                <a16:creationId xmlns:a16="http://schemas.microsoft.com/office/drawing/2014/main" id="{F1005B76-CD3D-5C44-3A13-2CD8C3BD6D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1" t="12050" r="8854" b="10821"/>
          <a:stretch/>
        </p:blipFill>
        <p:spPr bwMode="auto">
          <a:xfrm>
            <a:off x="8663019" y="4018484"/>
            <a:ext cx="2406892" cy="269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ireworks PNG, Fireworks Transparent Background - FreeIconsPNG">
            <a:extLst>
              <a:ext uri="{FF2B5EF4-FFF2-40B4-BE49-F238E27FC236}">
                <a16:creationId xmlns:a16="http://schemas.microsoft.com/office/drawing/2014/main" id="{4FB83DD3-2DCB-7948-30F3-F1DE82E335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1" t="12050" r="8854" b="10821"/>
          <a:stretch/>
        </p:blipFill>
        <p:spPr bwMode="auto">
          <a:xfrm>
            <a:off x="267167" y="3894667"/>
            <a:ext cx="2406892" cy="269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ireworks PNG, Fireworks Transparent Background - FreeIconsPNG">
            <a:extLst>
              <a:ext uri="{FF2B5EF4-FFF2-40B4-BE49-F238E27FC236}">
                <a16:creationId xmlns:a16="http://schemas.microsoft.com/office/drawing/2014/main" id="{15023382-4CA3-7E43-216A-2C730C18D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1" t="12050" r="8854" b="10821"/>
          <a:stretch/>
        </p:blipFill>
        <p:spPr bwMode="auto">
          <a:xfrm>
            <a:off x="8368122" y="3347867"/>
            <a:ext cx="1443300" cy="161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69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5FB75C3E-5885-49DD-8190-BB1E8C51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614228"/>
            <a:ext cx="9866540" cy="1358140"/>
          </a:xfrm>
        </p:spPr>
        <p:txBody>
          <a:bodyPr>
            <a:normAutofit/>
          </a:bodyPr>
          <a:lstStyle/>
          <a:p>
            <a:r>
              <a:rPr lang="en-US" dirty="0"/>
              <a:t>Upcoming dates</a:t>
            </a:r>
            <a:br>
              <a:rPr lang="en-US" dirty="0"/>
            </a:br>
            <a:r>
              <a:rPr lang="en-US" sz="2800" dirty="0"/>
              <a:t>summer &amp; fall 2024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2D739-E475-54F8-C832-F04A983D0F24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552574" y="2131917"/>
            <a:ext cx="4999479" cy="4406995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Summer 2024:</a:t>
            </a:r>
            <a:endParaRPr lang="en-US" sz="1400" b="1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7/17 Marching Band mini-camp begins (5-8p)</a:t>
            </a: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742950" marR="0" lvl="1" indent="-28575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300" i="1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Senior banner photos will occur on selected mini-camp dates before camp, will not interfere with rehearsal time</a:t>
            </a:r>
            <a:endParaRPr lang="en-US" sz="1300" i="1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7/29 Marching Band camp begins (8a-8p)</a:t>
            </a: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742950" marR="0" lvl="1" indent="-28575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300" i="1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Uniform fittings and finish Senior banner photos</a:t>
            </a:r>
            <a:endParaRPr lang="en-US" sz="1300" i="1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Summer Jazz- 6/2 through 8/5 (Intermediate School)</a:t>
            </a:r>
            <a:b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Fall Football Games for Marching Band:</a:t>
            </a:r>
            <a:endParaRPr lang="en-US" sz="1400" b="1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8/23 at Quakertown</a:t>
            </a: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8/30 at Blue Mountain</a:t>
            </a: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9/6 Lehighton</a:t>
            </a:r>
            <a:endParaRPr lang="en-US" sz="1400" kern="100" dirty="0">
              <a:solidFill>
                <a:srgbClr val="FFFF00"/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9/13 North Schuylkill</a:t>
            </a:r>
            <a:endParaRPr lang="en-US" sz="1400" kern="100" dirty="0">
              <a:solidFill>
                <a:srgbClr val="FFFF00"/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9/20 at Pottsville</a:t>
            </a: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9/27 Jim Thorpe </a:t>
            </a:r>
            <a:r>
              <a:rPr lang="en-US" sz="1400" i="1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(Band in the Stands night!)</a:t>
            </a:r>
            <a:endParaRPr lang="en-US" sz="1400" kern="100" dirty="0">
              <a:solidFill>
                <a:srgbClr val="FFFF00"/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10/4 Tamaqua </a:t>
            </a:r>
            <a:r>
              <a:rPr lang="en-US" sz="1400" i="1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(Homecoming)</a:t>
            </a:r>
            <a:endParaRPr lang="en-US" sz="1400" kern="100" dirty="0">
              <a:solidFill>
                <a:srgbClr val="FFFF00"/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10/11 at Bangor</a:t>
            </a: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10/18 at Saucon Valley</a:t>
            </a:r>
            <a:endParaRPr lang="en-US" sz="1400" kern="100" dirty="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10/25 Northwestern </a:t>
            </a:r>
            <a:r>
              <a:rPr lang="en-US" sz="1400" i="1" kern="0" dirty="0">
                <a:solidFill>
                  <a:srgbClr val="FFFF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(Senior Night)</a:t>
            </a:r>
            <a:endParaRPr lang="en-US" sz="1400" kern="100" dirty="0">
              <a:solidFill>
                <a:srgbClr val="FFFF00"/>
              </a:solidFill>
              <a:effectLst/>
              <a:latin typeface="Avenir Next LT Pro" panose="020B05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323639-65E1-FDBD-1BE3-374BB39C19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28934" y="2131917"/>
            <a:ext cx="3865112" cy="37592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kern="0" dirty="0">
                <a:solidFill>
                  <a:schemeClr val="bg1">
                    <a:lumMod val="8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Additional Fall Dates:</a:t>
            </a:r>
            <a:endParaRPr lang="en-US" sz="1300" b="1" kern="100" dirty="0">
              <a:solidFill>
                <a:schemeClr val="bg1">
                  <a:lumMod val="85000"/>
                </a:schemeClr>
              </a:solidFill>
              <a:effectLst/>
              <a:latin typeface="+mj-lt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kern="0" dirty="0">
                <a:solidFill>
                  <a:schemeClr val="bg1">
                    <a:lumMod val="8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9/21 – Coopersburg Community Day</a:t>
            </a:r>
            <a:endParaRPr lang="en-US" sz="1300" kern="100" dirty="0">
              <a:solidFill>
                <a:schemeClr val="bg1">
                  <a:lumMod val="85000"/>
                </a:schemeClr>
              </a:solidFill>
              <a:effectLst/>
              <a:latin typeface="+mj-lt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kern="0" dirty="0">
                <a:solidFill>
                  <a:schemeClr val="bg1">
                    <a:lumMod val="8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10/13 – Coopersburg Halloween Parade</a:t>
            </a:r>
            <a:endParaRPr lang="en-US" sz="1300" kern="100" dirty="0">
              <a:solidFill>
                <a:schemeClr val="bg1">
                  <a:lumMod val="85000"/>
                </a:schemeClr>
              </a:solidFill>
              <a:effectLst/>
              <a:latin typeface="+mj-lt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kern="0" dirty="0">
                <a:solidFill>
                  <a:schemeClr val="bg1">
                    <a:lumMod val="8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10/21 – PMEA District 10 Choral Auditions</a:t>
            </a:r>
            <a:endParaRPr lang="en-US" sz="1300" kern="100" dirty="0">
              <a:solidFill>
                <a:schemeClr val="bg1">
                  <a:lumMod val="85000"/>
                </a:schemeClr>
              </a:solidFill>
              <a:effectLst/>
              <a:latin typeface="+mj-lt"/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540B739-30F9-C86F-67ED-2197DC1E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6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D2AE59-5630-4D5C-83A9-4CDEF4D7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35" y="538602"/>
            <a:ext cx="9389288" cy="1362456"/>
          </a:xfrm>
        </p:spPr>
        <p:txBody>
          <a:bodyPr>
            <a:normAutofit/>
          </a:bodyPr>
          <a:lstStyle/>
          <a:p>
            <a:r>
              <a:rPr lang="en-US" sz="4000" dirty="0"/>
              <a:t>2024-25 Officer elections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61B51-19E8-1412-3155-39DDEACA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4E6EE1E-8CD0-CDF0-4D43-8091DB6CC74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71734" y="1219830"/>
            <a:ext cx="6338887" cy="2668587"/>
          </a:xfrm>
        </p:spPr>
        <p:txBody>
          <a:bodyPr>
            <a:normAutofit/>
          </a:bodyPr>
          <a:lstStyle/>
          <a:p>
            <a:r>
              <a:rPr lang="en-US" dirty="0"/>
              <a:t>Lisa Maloney - President</a:t>
            </a:r>
          </a:p>
          <a:p>
            <a:r>
              <a:rPr lang="en-US" dirty="0"/>
              <a:t>Renee D’Amico – Vice President</a:t>
            </a:r>
          </a:p>
          <a:p>
            <a:r>
              <a:rPr lang="en-US" dirty="0"/>
              <a:t>Christina Gettins – Secretary</a:t>
            </a:r>
          </a:p>
          <a:p>
            <a:r>
              <a:rPr lang="en-US" dirty="0"/>
              <a:t>Kelly </a:t>
            </a:r>
            <a:r>
              <a:rPr lang="en-US" dirty="0" err="1"/>
              <a:t>Staruck</a:t>
            </a:r>
            <a:r>
              <a:rPr lang="en-US" dirty="0"/>
              <a:t> – Treasurer</a:t>
            </a:r>
          </a:p>
          <a:p>
            <a:r>
              <a:rPr lang="en-US" dirty="0"/>
              <a:t>Kelly Pires – Marketing &amp; Events Coordinator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BF04DE8F-02A1-87A9-7737-5C2305A609E0}"/>
              </a:ext>
            </a:extLst>
          </p:cNvPr>
          <p:cNvSpPr txBox="1">
            <a:spLocks/>
          </p:cNvSpPr>
          <p:nvPr/>
        </p:nvSpPr>
        <p:spPr>
          <a:xfrm>
            <a:off x="771735" y="3890772"/>
            <a:ext cx="9389288" cy="13624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2024-25 Committees (preliminary)</a:t>
            </a:r>
          </a:p>
          <a:p>
            <a:r>
              <a:rPr lang="en-US" sz="2000" dirty="0"/>
              <a:t>Volunteers needed, reach out for more info!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92CF3-0E43-3F0D-356C-D56E79157062}"/>
              </a:ext>
            </a:extLst>
          </p:cNvPr>
          <p:cNvSpPr txBox="1">
            <a:spLocks/>
          </p:cNvSpPr>
          <p:nvPr/>
        </p:nvSpPr>
        <p:spPr>
          <a:xfrm>
            <a:off x="771736" y="4923195"/>
            <a:ext cx="8269136" cy="1798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Each committee will have a SLMP Board lead and a volunteer lead: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Concessions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Events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Fundraising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Musical Theater</a:t>
            </a:r>
          </a:p>
        </p:txBody>
      </p:sp>
    </p:spTree>
    <p:extLst>
      <p:ext uri="{BB962C8B-B14F-4D97-AF65-F5344CB8AC3E}">
        <p14:creationId xmlns:p14="http://schemas.microsoft.com/office/powerpoint/2010/main" val="167085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1987" y="611893"/>
            <a:ext cx="5777057" cy="3271444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Questions? Comments?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THANK YOU for a </a:t>
            </a:r>
            <a:br>
              <a:rPr lang="en-US" dirty="0"/>
            </a:br>
            <a:r>
              <a:rPr lang="en-US" dirty="0"/>
              <a:t>great year!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7396" y="4943189"/>
            <a:ext cx="3254534" cy="1265105"/>
          </a:xfrm>
        </p:spPr>
        <p:txBody>
          <a:bodyPr bIns="0">
            <a:normAutofit/>
          </a:bodyPr>
          <a:lstStyle/>
          <a:p>
            <a:r>
              <a:rPr lang="en-US" dirty="0"/>
              <a:t>slmusicparents@gmail.com</a:t>
            </a:r>
          </a:p>
          <a:p>
            <a:r>
              <a:rPr lang="en-US" dirty="0"/>
              <a:t>www.slmusicparents.org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968143_Win32_SL_V3" id="{4DA6DF5E-F5DF-461D-8863-50E9C5721FD0}" vid="{BC6DDDB8-E14A-47D1-98C5-2C109624FD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65614A-92F9-4391-AC3D-F3F5B0704F9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18903D25-5BE2-4D9E-B7D8-BE1DCAE2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51406B-581B-4C29-A833-E33D8A6AB07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{FE21E45D-D43D-41A8-A101-B8B2C8819595}tf33968143_win32</Template>
  <TotalTime>2290</TotalTime>
  <Words>258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Calibri</vt:lpstr>
      <vt:lpstr>Courier New</vt:lpstr>
      <vt:lpstr>Symbol</vt:lpstr>
      <vt:lpstr>Custom</vt:lpstr>
      <vt:lpstr>5/29/2024</vt:lpstr>
      <vt:lpstr>Agenda</vt:lpstr>
      <vt:lpstr>Spring fundraiser</vt:lpstr>
      <vt:lpstr>Upcoming dates summer &amp; fall 2024</vt:lpstr>
      <vt:lpstr>2024-25 Officer elections</vt:lpstr>
      <vt:lpstr>Questions? Comments?    THANK YOU for a  great year!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5/29/2024</dc:title>
  <dc:creator>Lisa Maloney</dc:creator>
  <cp:lastModifiedBy>Lisa Maloney</cp:lastModifiedBy>
  <cp:revision>1</cp:revision>
  <dcterms:created xsi:type="dcterms:W3CDTF">2024-05-29T22:11:49Z</dcterms:created>
  <dcterms:modified xsi:type="dcterms:W3CDTF">2024-05-31T13:01:04Z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